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2.xml" ContentType="application/vnd.openxmlformats-officedocument.theme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theme/theme3.xml" ContentType="application/vnd.openxmlformats-officedocument.theme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2" r:id="rId1"/>
    <p:sldMasterId id="2147483676" r:id="rId2"/>
    <p:sldMasterId id="2147483689" r:id="rId3"/>
    <p:sldMasterId id="2147483704" r:id="rId4"/>
  </p:sldMasterIdLst>
  <p:notesMasterIdLst>
    <p:notesMasterId r:id="rId10"/>
  </p:notesMasterIdLst>
  <p:handoutMasterIdLst>
    <p:handoutMasterId r:id="rId11"/>
  </p:handoutMasterIdLst>
  <p:sldIdLst>
    <p:sldId id="278" r:id="rId5"/>
    <p:sldId id="295" r:id="rId6"/>
    <p:sldId id="296" r:id="rId7"/>
    <p:sldId id="297" r:id="rId8"/>
    <p:sldId id="298" r:id="rId9"/>
  </p:sldIdLst>
  <p:sldSz cx="9144000" cy="6858000" type="screen4x3"/>
  <p:notesSz cx="6858000" cy="9144000"/>
  <p:defaultTextStyle>
    <a:defPPr>
      <a:defRPr lang="nl-NL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84010"/>
    <a:srgbClr val="E37222"/>
    <a:srgbClr val="003258"/>
    <a:srgbClr val="0078C8"/>
    <a:srgbClr val="EB9F87"/>
    <a:srgbClr val="E270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>
      <p:cViewPr varScale="1">
        <p:scale>
          <a:sx n="94" d="100"/>
          <a:sy n="94" d="100"/>
        </p:scale>
        <p:origin x="1123" y="8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>
        <p:scale>
          <a:sx n="80" d="100"/>
          <a:sy n="80" d="100"/>
        </p:scale>
        <p:origin x="-2304" y="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54278E-95BA-4DF9-A3D4-37DD757F50DD}" type="slidenum">
              <a:rPr lang="nl-NL" sz="1000" smtClean="0">
                <a:latin typeface="Verdana" pitchFamily="34" charset="0"/>
                <a:ea typeface="Verdana" pitchFamily="34" charset="0"/>
                <a:cs typeface="Verdana" pitchFamily="34" charset="0"/>
              </a:rPr>
              <a:pPr/>
              <a:t>‹nr.›</a:t>
            </a:fld>
            <a:endParaRPr lang="nl-NL" sz="100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pic>
        <p:nvPicPr>
          <p:cNvPr id="6" name="Afbeelding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327176" y="36108"/>
            <a:ext cx="1085600" cy="543183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79567719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fld id="{BAE47B12-AD08-462D-980E-2132932ACC28}" type="datetimeFigureOut">
              <a:rPr lang="nl-NL" smtClean="0"/>
              <a:pPr/>
              <a:t>18-9-2014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fld id="{2A67C1CD-2B30-4655-B66C-F92B41C98069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56824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Verdana" pitchFamily="34" charset="0"/>
        <a:ea typeface="Verdana" pitchFamily="34" charset="0"/>
        <a:cs typeface="Verdana" pitchFamily="34" charset="0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Verdana" pitchFamily="34" charset="0"/>
        <a:ea typeface="Verdana" pitchFamily="34" charset="0"/>
        <a:cs typeface="Verdana" pitchFamily="34" charset="0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Verdana" pitchFamily="34" charset="0"/>
        <a:ea typeface="Verdana" pitchFamily="34" charset="0"/>
        <a:cs typeface="Verdana" pitchFamily="34" charset="0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Verdana" pitchFamily="34" charset="0"/>
        <a:ea typeface="Verdana" pitchFamily="34" charset="0"/>
        <a:cs typeface="Verdana" pitchFamily="34" charset="0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Verdana" pitchFamily="34" charset="0"/>
        <a:ea typeface="Verdana" pitchFamily="34" charset="0"/>
        <a:cs typeface="Verdana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67C1CD-2B30-4655-B66C-F92B41C98069}" type="slidenum">
              <a:rPr lang="nl-NL" smtClean="0"/>
              <a:pPr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8427627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611188" y="2276475"/>
            <a:ext cx="7702550" cy="1470025"/>
          </a:xfrm>
        </p:spPr>
        <p:txBody>
          <a:bodyPr/>
          <a:lstStyle>
            <a:lvl1pPr>
              <a:defRPr sz="3600">
                <a:solidFill>
                  <a:schemeClr val="tx2"/>
                </a:solidFill>
              </a:defRPr>
            </a:lvl1pPr>
          </a:lstStyle>
          <a:p>
            <a:pPr lvl="0"/>
            <a:r>
              <a:rPr lang="nl-NL" noProof="0" smtClean="0"/>
              <a:t>Klik om de stijl te bewerken</a:t>
            </a:r>
            <a:endParaRPr lang="nl-NL" noProof="0" dirty="0" smtClean="0"/>
          </a:p>
        </p:txBody>
      </p:sp>
    </p:spTree>
    <p:extLst>
      <p:ext uri="{BB962C8B-B14F-4D97-AF65-F5344CB8AC3E}">
        <p14:creationId xmlns:p14="http://schemas.microsoft.com/office/powerpoint/2010/main" val="31184637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1260000"/>
            <a:ext cx="2952000" cy="1152000"/>
          </a:xfrm>
        </p:spPr>
        <p:txBody>
          <a:bodyPr anchor="b"/>
          <a:lstStyle>
            <a:lvl1pPr algn="l">
              <a:defRPr sz="2400" b="1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780000" y="273051"/>
            <a:ext cx="4644000" cy="560422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20000" y="2412000"/>
            <a:ext cx="2952000" cy="3465272"/>
          </a:xfrm>
        </p:spPr>
        <p:txBody>
          <a:bodyPr/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B25184-5A55-6444-9BCB-62EB761A0FBB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6760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4680000"/>
            <a:ext cx="7704000" cy="484710"/>
          </a:xfrm>
        </p:spPr>
        <p:txBody>
          <a:bodyPr wrap="none" anchor="ctr" anchorCtr="0"/>
          <a:lstStyle>
            <a:lvl1pPr algn="ctr">
              <a:defRPr sz="2400" b="1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800000" y="324000"/>
            <a:ext cx="6624000" cy="4284000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 hasCustomPrompt="1"/>
          </p:nvPr>
        </p:nvSpPr>
        <p:spPr>
          <a:xfrm>
            <a:off x="720000" y="5151314"/>
            <a:ext cx="7704000" cy="725958"/>
          </a:xfrm>
        </p:spPr>
        <p:txBody>
          <a:bodyPr/>
          <a:lstStyle>
            <a:lvl1pPr marL="0" indent="0">
              <a:buNone/>
              <a:defRPr sz="20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err="1" smtClean="0"/>
              <a:t>Klik</a:t>
            </a:r>
            <a:r>
              <a:rPr lang="en-US" dirty="0" smtClean="0"/>
              <a:t> </a:t>
            </a:r>
            <a:r>
              <a:rPr lang="en-US" dirty="0" err="1" smtClean="0"/>
              <a:t>om</a:t>
            </a:r>
            <a:r>
              <a:rPr lang="en-US" dirty="0" smtClean="0"/>
              <a:t> de </a:t>
            </a:r>
            <a:r>
              <a:rPr lang="en-US" dirty="0" err="1" smtClean="0"/>
              <a:t>tekststijl</a:t>
            </a:r>
            <a:r>
              <a:rPr lang="en-US" dirty="0" smtClean="0"/>
              <a:t> van het model </a:t>
            </a:r>
            <a:r>
              <a:rPr lang="en-US" dirty="0" err="1" smtClean="0"/>
              <a:t>te</a:t>
            </a:r>
            <a:r>
              <a:rPr lang="en-US" dirty="0" smtClean="0"/>
              <a:t> </a:t>
            </a:r>
            <a:r>
              <a:rPr lang="en-US" dirty="0" err="1" smtClean="0"/>
              <a:t>bewerken</a:t>
            </a:r>
            <a:endParaRPr lang="en-US" dirty="0" smtClean="0"/>
          </a:p>
          <a:p>
            <a:pPr lvl="0"/>
            <a:r>
              <a:rPr lang="en-US" dirty="0" err="1" smtClean="0"/>
              <a:t>ww</a:t>
            </a:r>
            <a:endParaRPr lang="en-US" dirty="0" smtClean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74AFA5-A12D-9246-B72F-BDD799BE8511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609833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D1E0182-18D6-8645-A657-13119BDBAE00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02143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7128424" y="540000"/>
            <a:ext cx="1260000" cy="529200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720000" y="540000"/>
            <a:ext cx="6300272" cy="529200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7D22F-3BC9-394B-8621-F2B4A73ABC37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169879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hthoek 5"/>
          <p:cNvSpPr/>
          <p:nvPr userDrawn="1"/>
        </p:nvSpPr>
        <p:spPr bwMode="auto">
          <a:xfrm>
            <a:off x="0" y="5445224"/>
            <a:ext cx="9144000" cy="1412776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>
              <a:ln>
                <a:noFill/>
              </a:ln>
              <a:solidFill>
                <a:schemeClr val="bg1"/>
              </a:solidFill>
              <a:effectLst/>
              <a:latin typeface="Arial" charset="0"/>
              <a:ea typeface="ＭＳ Ｐゴシック" charset="0"/>
              <a:cs typeface="Arial" charset="0"/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326B3-8991-FC4E-8214-194F99C920E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555637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ChangeArrowheads="1"/>
          </p:cNvSpPr>
          <p:nvPr/>
        </p:nvSpPr>
        <p:spPr bwMode="auto">
          <a:xfrm>
            <a:off x="4562475" y="0"/>
            <a:ext cx="4581525" cy="6858000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nl-NL" sz="2400">
              <a:solidFill>
                <a:srgbClr val="000000"/>
              </a:solidFill>
              <a:latin typeface="Times New Roman" charset="0"/>
            </a:endParaRP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ctrTitle"/>
          </p:nvPr>
        </p:nvSpPr>
        <p:spPr>
          <a:xfrm>
            <a:off x="5037138" y="2878138"/>
            <a:ext cx="3598862" cy="857250"/>
          </a:xfrm>
        </p:spPr>
        <p:txBody>
          <a:bodyPr/>
          <a:lstStyle>
            <a:lvl1pPr defTabSz="608013" eaLnBrk="0" hangingPunct="0">
              <a:defRPr>
                <a:solidFill>
                  <a:schemeClr val="bg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GB"/>
          </a:p>
        </p:txBody>
      </p:sp>
      <p:sp>
        <p:nvSpPr>
          <p:cNvPr id="10244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5037138" y="3778250"/>
            <a:ext cx="3598862" cy="1752600"/>
          </a:xfrm>
        </p:spPr>
        <p:txBody>
          <a:bodyPr/>
          <a:lstStyle>
            <a:lvl1pPr marL="0" indent="1588" defTabSz="608013" eaLnBrk="0" hangingPunct="0">
              <a:buFont typeface="Arial" charset="0"/>
              <a:buNone/>
              <a:defRPr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het opmaakprofiel van de modelondertitel te bewerken</a:t>
            </a:r>
            <a:endParaRPr lang="en-GB"/>
          </a:p>
        </p:txBody>
      </p:sp>
      <p:sp>
        <p:nvSpPr>
          <p:cNvPr id="10245" name="Rectangle 5"/>
          <p:cNvSpPr>
            <a:spLocks noGrp="1" noChangeArrowheads="1"/>
          </p:cNvSpPr>
          <p:nvPr>
            <p:ph type="dt" sz="half" idx="2"/>
          </p:nvPr>
        </p:nvSpPr>
        <p:spPr>
          <a:xfrm>
            <a:off x="5037138" y="6515100"/>
            <a:ext cx="3932237" cy="209550"/>
          </a:xfrm>
        </p:spPr>
        <p:txBody>
          <a:bodyPr anchor="t"/>
          <a:lstStyle>
            <a:lvl1pPr algn="l">
              <a:defRPr/>
            </a:lvl1pPr>
          </a:lstStyle>
          <a:p>
            <a:fld id="{371C0177-2255-4D36-B8DD-0237089C547A}" type="datetime4">
              <a:rPr lang="nl-NL" smtClean="0"/>
              <a:pPr/>
              <a:t>18 september 2014</a:t>
            </a:fld>
            <a:endParaRPr lang="nl-NL" dirty="0" smtClean="0"/>
          </a:p>
          <a:p>
            <a:endParaRPr lang="nl-NL" dirty="0"/>
          </a:p>
        </p:txBody>
      </p:sp>
      <p:pic>
        <p:nvPicPr>
          <p:cNvPr id="10246" name="Picture 6" descr="Z:\KA\Carma\DocSys\Customers\VenW Rijksbreed\Models\Presentaties\background_pictures\logo wit\RO_VW_diap.png"/>
          <p:cNvPicPr>
            <a:picLocks noChangeAspect="1" noChangeArrowheads="1"/>
          </p:cNvPicPr>
          <p:nvPr/>
        </p:nvPicPr>
        <p:blipFill>
          <a:blip r:embed="rId2" cstate="print"/>
          <a:srcRect l="46451" r="12230" b="20656"/>
          <a:stretch>
            <a:fillRect/>
          </a:stretch>
        </p:blipFill>
        <p:spPr bwMode="auto">
          <a:xfrm>
            <a:off x="4262438" y="0"/>
            <a:ext cx="3517900" cy="1479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64413256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ACDB467-7873-4513-AFB0-64C93AB0D52A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6" name="Tijdelijke aanduiding voor datum 5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CE78A39A-4C99-4BCD-B018-36BE006FADB3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12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6537556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BD84257-ED32-48C1-8368-C36FAEBD5AE4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6" name="Tijdelijke aanduiding voor datum 5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B6B6BDDF-2A89-4039-BE8A-509CE46CCAE6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0770628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66725" y="2068513"/>
            <a:ext cx="4124325" cy="41386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743450" y="2068513"/>
            <a:ext cx="4124325" cy="41386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AEFCD2F-3854-4509-94B1-251D221B176A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A31DF2BC-8A43-4914-9A84-B7BDC8E802FB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4097213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8" name="Tijdelijke aanduiding voor dianumm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E8DFE5E-4DF5-4E22-BF27-B57155238CA5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9" name="Tijdelijke aanduiding voor datum 8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166882B7-EDFC-4F48-8AF5-E70F44ED6812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10" name="Rectangle 6"/>
          <p:cNvSpPr>
            <a:spLocks noGrp="1" noChangeArrowheads="1"/>
          </p:cNvSpPr>
          <p:nvPr>
            <p:ph type="ftr" sz="quarter" idx="1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365248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2E044F-0D5E-E942-AFC3-081FA31B288E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4207624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632C4F18-1084-43BB-8F0C-8DDEC76DCA47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BDBC99A0-50CB-43C2-A15A-7A72FC1B949A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8720786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ianumm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3FF4269-9A2A-402C-95A8-1E64AE3A37F9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8328D42C-744F-47AE-9729-62D2907478C0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592616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BE2487A-4EC9-4160-846D-E5DD7CFD4F63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55E3D685-99AE-4B48-89D7-929B7FE72527}" type="datetime4">
              <a:rPr lang="nl-NL" smtClean="0"/>
              <a:pPr/>
              <a:t>18 september 2014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7407446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FCDE4C3-FD53-4754-8387-ED0250ADD0EA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A448838B-8E2F-4CBB-AF86-AF7B5DEE893A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9120029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94D3DCD-78F2-4C02-80EF-E6C3442401A7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6" name="Tijdelijke aanduiding voor datum 5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2B6E0780-654D-4B62-A6BB-603CE28FA527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5451636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767513" y="1293813"/>
            <a:ext cx="2100262" cy="4913312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66725" y="1293813"/>
            <a:ext cx="6148388" cy="4913312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0FEBBB1C-FD6D-4964-872D-637C2E61DE24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6" name="Tijdelijke aanduiding voor datum 5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fld id="{D3824C36-7F26-413F-9F18-8694431975CF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9502919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 preserve="1">
  <p:cSld name="Titel, tekst en illustrat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6725" y="1293813"/>
            <a:ext cx="8401050" cy="4921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sz="half" idx="1"/>
          </p:nvPr>
        </p:nvSpPr>
        <p:spPr>
          <a:xfrm>
            <a:off x="466725" y="2068513"/>
            <a:ext cx="4124325" cy="413861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llustratie 3"/>
          <p:cNvSpPr>
            <a:spLocks noGrp="1"/>
          </p:cNvSpPr>
          <p:nvPr>
            <p:ph type="clipArt" sz="half" idx="2"/>
          </p:nvPr>
        </p:nvSpPr>
        <p:spPr>
          <a:xfrm>
            <a:off x="4743450" y="2068513"/>
            <a:ext cx="4124325" cy="4138612"/>
          </a:xfrm>
        </p:spPr>
        <p:txBody>
          <a:bodyPr/>
          <a:lstStyle/>
          <a:p>
            <a:r>
              <a:rPr lang="nl-NL" smtClean="0"/>
              <a:t>Klik op het pictogram als u een illustratie wilt toevoegen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1"/>
          </p:nvPr>
        </p:nvSpPr>
        <p:spPr>
          <a:xfrm>
            <a:off x="466725" y="6611938"/>
            <a:ext cx="1905000" cy="119062"/>
          </a:xfrm>
        </p:spPr>
        <p:txBody>
          <a:bodyPr/>
          <a:lstStyle>
            <a:lvl1pPr>
              <a:defRPr/>
            </a:lvl1pPr>
          </a:lstStyle>
          <a:p>
            <a:fld id="{C0E4B359-E2E3-44DC-A349-1126A74EF1B4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2"/>
          </p:nvPr>
        </p:nvSpPr>
        <p:spPr>
          <a:xfrm>
            <a:off x="7264400" y="6611938"/>
            <a:ext cx="1508125" cy="119062"/>
          </a:xfrm>
        </p:spPr>
        <p:txBody>
          <a:bodyPr/>
          <a:lstStyle>
            <a:lvl1pPr>
              <a:defRPr/>
            </a:lvl1pPr>
          </a:lstStyle>
          <a:p>
            <a:fld id="{DBD31B11-F223-4A7F-98AB-1298E820D8C6}" type="datetime4">
              <a:rPr lang="nl-NL" smtClean="0"/>
              <a:pPr/>
              <a:t>18 september 2014</a:t>
            </a:fld>
            <a:endParaRPr lang="nl-NL" dirty="0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6" y="6525344"/>
            <a:ext cx="3097337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1466523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611188" y="2276475"/>
            <a:ext cx="7702550" cy="1470025"/>
          </a:xfrm>
        </p:spPr>
        <p:txBody>
          <a:bodyPr/>
          <a:lstStyle>
            <a:lvl1pPr>
              <a:defRPr sz="3600">
                <a:solidFill>
                  <a:schemeClr val="tx2"/>
                </a:solidFill>
              </a:defRPr>
            </a:lvl1pPr>
          </a:lstStyle>
          <a:p>
            <a:pPr lvl="0"/>
            <a:r>
              <a:rPr lang="nl-NL" noProof="0" smtClean="0"/>
              <a:t>Klik om de stijl te bewerken</a:t>
            </a:r>
            <a:endParaRPr lang="nl-NL" noProof="0" dirty="0" smtClean="0"/>
          </a:p>
        </p:txBody>
      </p:sp>
    </p:spTree>
    <p:extLst>
      <p:ext uri="{BB962C8B-B14F-4D97-AF65-F5344CB8AC3E}">
        <p14:creationId xmlns:p14="http://schemas.microsoft.com/office/powerpoint/2010/main" val="33556184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 dirty="0">
              <a:solidFill>
                <a:srgbClr val="FFFFFF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2E044F-0D5E-E942-AFC3-081FA31B288E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81024548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4463999"/>
            <a:ext cx="7704000" cy="1440000"/>
          </a:xfrm>
        </p:spPr>
        <p:txBody>
          <a:bodyPr anchor="t"/>
          <a:lstStyle>
            <a:lvl1pPr algn="l">
              <a:defRPr sz="3600" b="1" cap="all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0000" y="2880000"/>
            <a:ext cx="7704000" cy="1584000"/>
          </a:xfrm>
        </p:spPr>
        <p:txBody>
          <a:bodyPr anchor="b"/>
          <a:lstStyle>
            <a:lvl1pPr marL="0" indent="0">
              <a:buNone/>
              <a:defRPr sz="24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97BA7F-C95B-A046-B507-59BA2DBFB183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34118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4463999"/>
            <a:ext cx="7704000" cy="1440000"/>
          </a:xfrm>
        </p:spPr>
        <p:txBody>
          <a:bodyPr anchor="t"/>
          <a:lstStyle>
            <a:lvl1pPr algn="l">
              <a:defRPr sz="3600" b="1" cap="all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0000" y="2880000"/>
            <a:ext cx="7704000" cy="1584000"/>
          </a:xfrm>
        </p:spPr>
        <p:txBody>
          <a:bodyPr anchor="b"/>
          <a:lstStyle>
            <a:lvl1pPr marL="0" indent="0">
              <a:buNone/>
              <a:defRPr sz="24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97BA7F-C95B-A046-B507-59BA2DBFB183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1726658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720001" y="1260000"/>
            <a:ext cx="3744000" cy="4608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80000" y="1260000"/>
            <a:ext cx="3744000" cy="4608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467441E-AF55-AA48-A48F-E6D6793E7A70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1088004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1800000" y="274638"/>
            <a:ext cx="6624000" cy="792000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Titelstijl</a:t>
            </a:r>
            <a:r>
              <a:rPr lang="en-US" dirty="0" smtClean="0"/>
              <a:t> van model </a:t>
            </a:r>
            <a:r>
              <a:rPr lang="en-US" dirty="0" err="1" smtClean="0"/>
              <a:t>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0000" y="1260000"/>
            <a:ext cx="3744000" cy="6840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720000" y="2075723"/>
            <a:ext cx="3744000" cy="3780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80000" y="1260000"/>
            <a:ext cx="3744000" cy="6840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80000" y="2060848"/>
            <a:ext cx="3744000" cy="3780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D9112F-0432-3E45-B191-A3E8BBB1FBC6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285984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7A9CB0A-67EE-8845-8F51-D4AF2C2A12BE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270304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30717E-837C-9F4A-B7EC-A6CB3D75579A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4626903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hthoek 5"/>
          <p:cNvSpPr/>
          <p:nvPr userDrawn="1"/>
        </p:nvSpPr>
        <p:spPr bwMode="auto">
          <a:xfrm>
            <a:off x="0" y="5445224"/>
            <a:ext cx="9144000" cy="1412776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endParaRPr lang="nl-NL" sz="2400">
              <a:solidFill>
                <a:srgbClr val="FFFFFF"/>
              </a:solidFill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326B3-8991-FC4E-8214-194F99C920E3}" type="slidenum">
              <a:rPr lang="nl-NL" smtClean="0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8909698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Einddia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611188" y="2276475"/>
            <a:ext cx="7702550" cy="1470025"/>
          </a:xfrm>
        </p:spPr>
        <p:txBody>
          <a:bodyPr/>
          <a:lstStyle>
            <a:lvl1pPr>
              <a:defRPr sz="3600">
                <a:solidFill>
                  <a:schemeClr val="tx2"/>
                </a:solidFill>
              </a:defRPr>
            </a:lvl1pPr>
          </a:lstStyle>
          <a:p>
            <a:pPr lvl="0"/>
            <a:r>
              <a:rPr lang="nl-NL" noProof="0" smtClean="0"/>
              <a:t>Klik om de stijl te bewerken</a:t>
            </a:r>
            <a:endParaRPr lang="nl-NL" noProof="0" dirty="0" smtClean="0"/>
          </a:p>
        </p:txBody>
      </p:sp>
    </p:spTree>
    <p:extLst>
      <p:ext uri="{BB962C8B-B14F-4D97-AF65-F5344CB8AC3E}">
        <p14:creationId xmlns:p14="http://schemas.microsoft.com/office/powerpoint/2010/main" val="391914014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1260000"/>
            <a:ext cx="2952000" cy="1152000"/>
          </a:xfrm>
        </p:spPr>
        <p:txBody>
          <a:bodyPr anchor="b"/>
          <a:lstStyle>
            <a:lvl1pPr algn="l">
              <a:defRPr sz="2400" b="1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780000" y="273051"/>
            <a:ext cx="4644000" cy="560422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20000" y="2412000"/>
            <a:ext cx="2952000" cy="3465272"/>
          </a:xfrm>
        </p:spPr>
        <p:txBody>
          <a:bodyPr/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B25184-5A55-6444-9BCB-62EB761A0FBB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1571557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4680000"/>
            <a:ext cx="7704000" cy="484710"/>
          </a:xfrm>
        </p:spPr>
        <p:txBody>
          <a:bodyPr wrap="none" anchor="ctr" anchorCtr="0"/>
          <a:lstStyle>
            <a:lvl1pPr algn="ctr">
              <a:defRPr sz="2400" b="1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800000" y="324000"/>
            <a:ext cx="6624000" cy="4284000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 hasCustomPrompt="1"/>
          </p:nvPr>
        </p:nvSpPr>
        <p:spPr>
          <a:xfrm>
            <a:off x="720000" y="5151314"/>
            <a:ext cx="7704000" cy="725958"/>
          </a:xfrm>
        </p:spPr>
        <p:txBody>
          <a:bodyPr/>
          <a:lstStyle>
            <a:lvl1pPr marL="0" indent="0">
              <a:buNone/>
              <a:defRPr sz="20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err="1" smtClean="0"/>
              <a:t>Klik</a:t>
            </a:r>
            <a:r>
              <a:rPr lang="en-US" dirty="0" smtClean="0"/>
              <a:t> </a:t>
            </a:r>
            <a:r>
              <a:rPr lang="en-US" dirty="0" err="1" smtClean="0"/>
              <a:t>om</a:t>
            </a:r>
            <a:r>
              <a:rPr lang="en-US" dirty="0" smtClean="0"/>
              <a:t> de </a:t>
            </a:r>
            <a:r>
              <a:rPr lang="en-US" dirty="0" err="1" smtClean="0"/>
              <a:t>tekststijl</a:t>
            </a:r>
            <a:r>
              <a:rPr lang="en-US" dirty="0" smtClean="0"/>
              <a:t> van het model </a:t>
            </a:r>
            <a:r>
              <a:rPr lang="en-US" dirty="0" err="1" smtClean="0"/>
              <a:t>te</a:t>
            </a:r>
            <a:r>
              <a:rPr lang="en-US" dirty="0" smtClean="0"/>
              <a:t> </a:t>
            </a:r>
            <a:r>
              <a:rPr lang="en-US" dirty="0" err="1" smtClean="0"/>
              <a:t>bewerken</a:t>
            </a:r>
            <a:endParaRPr lang="en-US" dirty="0" smtClean="0"/>
          </a:p>
          <a:p>
            <a:pPr lvl="0"/>
            <a:r>
              <a:rPr lang="en-US" dirty="0" err="1" smtClean="0"/>
              <a:t>ww</a:t>
            </a:r>
            <a:endParaRPr lang="en-US" dirty="0" smtClean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74AFA5-A12D-9246-B72F-BDD799BE8511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39129633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D1E0182-18D6-8645-A657-13119BDBAE00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9196932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7128424" y="540000"/>
            <a:ext cx="1260000" cy="529200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720000" y="540000"/>
            <a:ext cx="6300272" cy="529200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7D22F-3BC9-394B-8621-F2B4A73ABC37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4302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720001" y="1260000"/>
            <a:ext cx="3744000" cy="4608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80000" y="1260000"/>
            <a:ext cx="3744000" cy="4608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467441E-AF55-AA48-A48F-E6D6793E7A70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9032022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hthoek 5"/>
          <p:cNvSpPr/>
          <p:nvPr userDrawn="1"/>
        </p:nvSpPr>
        <p:spPr bwMode="auto">
          <a:xfrm>
            <a:off x="0" y="5445224"/>
            <a:ext cx="9144000" cy="1412776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endParaRPr lang="nl-NL" sz="2400">
              <a:solidFill>
                <a:srgbClr val="FFFFFF"/>
              </a:solidFill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326B3-8991-FC4E-8214-194F99C920E3}" type="slidenum">
              <a:rPr lang="nl-NL" smtClean="0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9105153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611188" y="2276475"/>
            <a:ext cx="7702550" cy="1470025"/>
          </a:xfrm>
        </p:spPr>
        <p:txBody>
          <a:bodyPr/>
          <a:lstStyle>
            <a:lvl1pPr>
              <a:defRPr sz="3600">
                <a:solidFill>
                  <a:schemeClr val="tx2"/>
                </a:solidFill>
              </a:defRPr>
            </a:lvl1pPr>
          </a:lstStyle>
          <a:p>
            <a:pPr lvl="0"/>
            <a:r>
              <a:rPr lang="nl-NL" noProof="0" smtClean="0"/>
              <a:t>Klik om de stijl te bewerken</a:t>
            </a:r>
            <a:endParaRPr lang="nl-NL" noProof="0" dirty="0" smtClean="0"/>
          </a:p>
        </p:txBody>
      </p:sp>
    </p:spTree>
    <p:extLst>
      <p:ext uri="{BB962C8B-B14F-4D97-AF65-F5344CB8AC3E}">
        <p14:creationId xmlns:p14="http://schemas.microsoft.com/office/powerpoint/2010/main" val="3612652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 dirty="0">
              <a:solidFill>
                <a:srgbClr val="FFFFFF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2E044F-0D5E-E942-AFC3-081FA31B288E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85763682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4463999"/>
            <a:ext cx="7704000" cy="1440000"/>
          </a:xfrm>
        </p:spPr>
        <p:txBody>
          <a:bodyPr anchor="t"/>
          <a:lstStyle>
            <a:lvl1pPr algn="l">
              <a:defRPr sz="3600" b="1" cap="all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0000" y="2880000"/>
            <a:ext cx="7704000" cy="1584000"/>
          </a:xfrm>
        </p:spPr>
        <p:txBody>
          <a:bodyPr anchor="b"/>
          <a:lstStyle>
            <a:lvl1pPr marL="0" indent="0">
              <a:buNone/>
              <a:defRPr sz="24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97BA7F-C95B-A046-B507-59BA2DBFB183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0487639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720001" y="1260000"/>
            <a:ext cx="3744000" cy="4608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80000" y="1260000"/>
            <a:ext cx="3744000" cy="4608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467441E-AF55-AA48-A48F-E6D6793E7A70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5185674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1800000" y="274638"/>
            <a:ext cx="6624000" cy="792000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Titelstijl</a:t>
            </a:r>
            <a:r>
              <a:rPr lang="en-US" dirty="0" smtClean="0"/>
              <a:t> van model </a:t>
            </a:r>
            <a:r>
              <a:rPr lang="en-US" dirty="0" err="1" smtClean="0"/>
              <a:t>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0000" y="1260000"/>
            <a:ext cx="3744000" cy="6840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720000" y="2075723"/>
            <a:ext cx="3744000" cy="3780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80000" y="1260000"/>
            <a:ext cx="3744000" cy="6840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80000" y="2060848"/>
            <a:ext cx="3744000" cy="3780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D9112F-0432-3E45-B191-A3E8BBB1FBC6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54450773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7A9CB0A-67EE-8845-8F51-D4AF2C2A12BE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42846005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30717E-837C-9F4A-B7EC-A6CB3D75579A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5686229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hthoek 5"/>
          <p:cNvSpPr/>
          <p:nvPr userDrawn="1"/>
        </p:nvSpPr>
        <p:spPr bwMode="auto">
          <a:xfrm>
            <a:off x="0" y="5445224"/>
            <a:ext cx="9144000" cy="1412776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endParaRPr lang="nl-NL" sz="2400">
              <a:solidFill>
                <a:srgbClr val="FFFFFF"/>
              </a:solidFill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326B3-8991-FC4E-8214-194F99C920E3}" type="slidenum">
              <a:rPr lang="nl-NL" smtClean="0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9611054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Einddia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611188" y="2276475"/>
            <a:ext cx="7702550" cy="1470025"/>
          </a:xfrm>
        </p:spPr>
        <p:txBody>
          <a:bodyPr/>
          <a:lstStyle>
            <a:lvl1pPr>
              <a:defRPr sz="3600">
                <a:solidFill>
                  <a:schemeClr val="tx2"/>
                </a:solidFill>
              </a:defRPr>
            </a:lvl1pPr>
          </a:lstStyle>
          <a:p>
            <a:pPr lvl="0"/>
            <a:r>
              <a:rPr lang="nl-NL" noProof="0" smtClean="0"/>
              <a:t>Klik om de stijl te bewerken</a:t>
            </a:r>
            <a:endParaRPr lang="nl-NL" noProof="0" dirty="0" smtClean="0"/>
          </a:p>
        </p:txBody>
      </p:sp>
    </p:spTree>
    <p:extLst>
      <p:ext uri="{BB962C8B-B14F-4D97-AF65-F5344CB8AC3E}">
        <p14:creationId xmlns:p14="http://schemas.microsoft.com/office/powerpoint/2010/main" val="5488950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1800000" y="274638"/>
            <a:ext cx="6624000" cy="792000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Titelstijl</a:t>
            </a:r>
            <a:r>
              <a:rPr lang="en-US" dirty="0" smtClean="0"/>
              <a:t> van model </a:t>
            </a:r>
            <a:r>
              <a:rPr lang="en-US" dirty="0" err="1" smtClean="0"/>
              <a:t>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0000" y="1260000"/>
            <a:ext cx="3744000" cy="6840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720000" y="2075723"/>
            <a:ext cx="3744000" cy="3780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80000" y="1260000"/>
            <a:ext cx="3744000" cy="6840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80000" y="2060848"/>
            <a:ext cx="3744000" cy="37800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D9112F-0432-3E45-B191-A3E8BBB1FBC6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55411383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1260000"/>
            <a:ext cx="2952000" cy="1152000"/>
          </a:xfrm>
        </p:spPr>
        <p:txBody>
          <a:bodyPr anchor="b"/>
          <a:lstStyle>
            <a:lvl1pPr algn="l">
              <a:defRPr sz="2400" b="1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780000" y="273051"/>
            <a:ext cx="4644000" cy="560422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20000" y="2412000"/>
            <a:ext cx="2952000" cy="3465272"/>
          </a:xfrm>
        </p:spPr>
        <p:txBody>
          <a:bodyPr/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B25184-5A55-6444-9BCB-62EB761A0FBB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9804487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4680000"/>
            <a:ext cx="7704000" cy="484710"/>
          </a:xfrm>
        </p:spPr>
        <p:txBody>
          <a:bodyPr wrap="none" anchor="ctr" anchorCtr="0"/>
          <a:lstStyle>
            <a:lvl1pPr algn="ctr">
              <a:defRPr sz="2400" b="1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800000" y="324000"/>
            <a:ext cx="6624000" cy="4284000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 hasCustomPrompt="1"/>
          </p:nvPr>
        </p:nvSpPr>
        <p:spPr>
          <a:xfrm>
            <a:off x="720000" y="5151314"/>
            <a:ext cx="7704000" cy="725958"/>
          </a:xfrm>
        </p:spPr>
        <p:txBody>
          <a:bodyPr/>
          <a:lstStyle>
            <a:lvl1pPr marL="0" indent="0">
              <a:buNone/>
              <a:defRPr sz="20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err="1" smtClean="0"/>
              <a:t>Klik</a:t>
            </a:r>
            <a:r>
              <a:rPr lang="en-US" dirty="0" smtClean="0"/>
              <a:t> </a:t>
            </a:r>
            <a:r>
              <a:rPr lang="en-US" dirty="0" err="1" smtClean="0"/>
              <a:t>om</a:t>
            </a:r>
            <a:r>
              <a:rPr lang="en-US" dirty="0" smtClean="0"/>
              <a:t> de </a:t>
            </a:r>
            <a:r>
              <a:rPr lang="en-US" dirty="0" err="1" smtClean="0"/>
              <a:t>tekststijl</a:t>
            </a:r>
            <a:r>
              <a:rPr lang="en-US" dirty="0" smtClean="0"/>
              <a:t> van het model </a:t>
            </a:r>
            <a:r>
              <a:rPr lang="en-US" dirty="0" err="1" smtClean="0"/>
              <a:t>te</a:t>
            </a:r>
            <a:r>
              <a:rPr lang="en-US" dirty="0" smtClean="0"/>
              <a:t> </a:t>
            </a:r>
            <a:r>
              <a:rPr lang="en-US" dirty="0" err="1" smtClean="0"/>
              <a:t>bewerken</a:t>
            </a:r>
            <a:endParaRPr lang="en-US" dirty="0" smtClean="0"/>
          </a:p>
          <a:p>
            <a:pPr lvl="0"/>
            <a:r>
              <a:rPr lang="en-US" dirty="0" err="1" smtClean="0"/>
              <a:t>ww</a:t>
            </a:r>
            <a:endParaRPr lang="en-US" dirty="0" smtClean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74AFA5-A12D-9246-B72F-BDD799BE8511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3871171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D1E0182-18D6-8645-A657-13119BDBAE00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6226447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7128424" y="540000"/>
            <a:ext cx="1260000" cy="529200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720000" y="540000"/>
            <a:ext cx="6300272" cy="529200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7D22F-3BC9-394B-8621-F2B4A73ABC37}" type="slidenum">
              <a:rPr lang="nl-NL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94182470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hthoek 5"/>
          <p:cNvSpPr/>
          <p:nvPr userDrawn="1"/>
        </p:nvSpPr>
        <p:spPr bwMode="auto">
          <a:xfrm>
            <a:off x="0" y="5445224"/>
            <a:ext cx="9144000" cy="1412776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endParaRPr lang="nl-NL" sz="2400">
              <a:solidFill>
                <a:srgbClr val="FFFFFF"/>
              </a:solidFill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326B3-8991-FC4E-8214-194F99C920E3}" type="slidenum">
              <a:rPr lang="nl-NL" smtClean="0">
                <a:solidFill>
                  <a:srgbClr val="D0E8F8"/>
                </a:solidFill>
              </a:rPr>
              <a:pPr/>
              <a:t>‹nr.›</a:t>
            </a:fld>
            <a:endParaRPr lang="nl-NL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7486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7A9CB0A-67EE-8845-8F51-D4AF2C2A12BE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91533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30717E-837C-9F4A-B7EC-A6CB3D75579A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88868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hthoek 5"/>
          <p:cNvSpPr/>
          <p:nvPr userDrawn="1"/>
        </p:nvSpPr>
        <p:spPr bwMode="auto">
          <a:xfrm>
            <a:off x="0" y="5445224"/>
            <a:ext cx="9144000" cy="1412776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>
              <a:ln>
                <a:noFill/>
              </a:ln>
              <a:solidFill>
                <a:schemeClr val="bg1"/>
              </a:solidFill>
              <a:effectLst/>
              <a:latin typeface="Arial" charset="0"/>
              <a:ea typeface="ＭＳ Ｐゴシック" charset="0"/>
              <a:cs typeface="Arial" charset="0"/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326B3-8991-FC4E-8214-194F99C920E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66292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Einddia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611188" y="2276475"/>
            <a:ext cx="7702550" cy="1470025"/>
          </a:xfrm>
        </p:spPr>
        <p:txBody>
          <a:bodyPr/>
          <a:lstStyle>
            <a:lvl1pPr>
              <a:defRPr sz="3600">
                <a:solidFill>
                  <a:schemeClr val="tx2"/>
                </a:solidFill>
              </a:defRPr>
            </a:lvl1pPr>
          </a:lstStyle>
          <a:p>
            <a:pPr lvl="0"/>
            <a:r>
              <a:rPr lang="nl-NL" noProof="0" smtClean="0"/>
              <a:t>Klik om de stijl te bewerken</a:t>
            </a:r>
            <a:endParaRPr lang="nl-NL" noProof="0" dirty="0" smtClean="0"/>
          </a:p>
        </p:txBody>
      </p:sp>
    </p:spTree>
    <p:extLst>
      <p:ext uri="{BB962C8B-B14F-4D97-AF65-F5344CB8AC3E}">
        <p14:creationId xmlns:p14="http://schemas.microsoft.com/office/powerpoint/2010/main" val="30251678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7.xml"/><Relationship Id="rId7" Type="http://schemas.openxmlformats.org/officeDocument/2006/relationships/slideLayout" Target="../slideLayouts/slideLayout21.xml"/><Relationship Id="rId12" Type="http://schemas.openxmlformats.org/officeDocument/2006/relationships/slideLayout" Target="../slideLayouts/slideLayout26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Relationship Id="rId6" Type="http://schemas.openxmlformats.org/officeDocument/2006/relationships/slideLayout" Target="../slideLayouts/slideLayout20.xml"/><Relationship Id="rId11" Type="http://schemas.openxmlformats.org/officeDocument/2006/relationships/slideLayout" Target="../slideLayouts/slideLayout25.xml"/><Relationship Id="rId5" Type="http://schemas.openxmlformats.org/officeDocument/2006/relationships/slideLayout" Target="../slideLayouts/slideLayout19.xml"/><Relationship Id="rId10" Type="http://schemas.openxmlformats.org/officeDocument/2006/relationships/slideLayout" Target="../slideLayouts/slideLayout24.xml"/><Relationship Id="rId4" Type="http://schemas.openxmlformats.org/officeDocument/2006/relationships/slideLayout" Target="../slideLayouts/slideLayout18.xml"/><Relationship Id="rId9" Type="http://schemas.openxmlformats.org/officeDocument/2006/relationships/slideLayout" Target="../slideLayouts/slideLayout23.xml"/><Relationship Id="rId14" Type="http://schemas.openxmlformats.org/officeDocument/2006/relationships/image" Target="../media/image3.png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4.xml"/><Relationship Id="rId13" Type="http://schemas.openxmlformats.org/officeDocument/2006/relationships/slideLayout" Target="../slideLayouts/slideLayout39.xml"/><Relationship Id="rId3" Type="http://schemas.openxmlformats.org/officeDocument/2006/relationships/slideLayout" Target="../slideLayouts/slideLayout29.xml"/><Relationship Id="rId7" Type="http://schemas.openxmlformats.org/officeDocument/2006/relationships/slideLayout" Target="../slideLayouts/slideLayout33.xml"/><Relationship Id="rId12" Type="http://schemas.openxmlformats.org/officeDocument/2006/relationships/slideLayout" Target="../slideLayouts/slideLayout38.xml"/><Relationship Id="rId2" Type="http://schemas.openxmlformats.org/officeDocument/2006/relationships/slideLayout" Target="../slideLayouts/slideLayout28.xml"/><Relationship Id="rId16" Type="http://schemas.openxmlformats.org/officeDocument/2006/relationships/image" Target="../media/image1.emf"/><Relationship Id="rId1" Type="http://schemas.openxmlformats.org/officeDocument/2006/relationships/slideLayout" Target="../slideLayouts/slideLayout27.xml"/><Relationship Id="rId6" Type="http://schemas.openxmlformats.org/officeDocument/2006/relationships/slideLayout" Target="../slideLayouts/slideLayout32.xml"/><Relationship Id="rId11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1.xml"/><Relationship Id="rId15" Type="http://schemas.openxmlformats.org/officeDocument/2006/relationships/theme" Target="../theme/theme3.xml"/><Relationship Id="rId10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5.xml"/><Relationship Id="rId14" Type="http://schemas.openxmlformats.org/officeDocument/2006/relationships/slideLayout" Target="../slideLayouts/slideLayout40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8.xml"/><Relationship Id="rId13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3.xml"/><Relationship Id="rId7" Type="http://schemas.openxmlformats.org/officeDocument/2006/relationships/slideLayout" Target="../slideLayouts/slideLayout47.xml"/><Relationship Id="rId12" Type="http://schemas.openxmlformats.org/officeDocument/2006/relationships/slideLayout" Target="../slideLayouts/slideLayout52.xml"/><Relationship Id="rId2" Type="http://schemas.openxmlformats.org/officeDocument/2006/relationships/slideLayout" Target="../slideLayouts/slideLayout42.xml"/><Relationship Id="rId16" Type="http://schemas.openxmlformats.org/officeDocument/2006/relationships/image" Target="../media/image1.emf"/><Relationship Id="rId1" Type="http://schemas.openxmlformats.org/officeDocument/2006/relationships/slideLayout" Target="../slideLayouts/slideLayout41.xml"/><Relationship Id="rId6" Type="http://schemas.openxmlformats.org/officeDocument/2006/relationships/slideLayout" Target="../slideLayouts/slideLayout46.xml"/><Relationship Id="rId11" Type="http://schemas.openxmlformats.org/officeDocument/2006/relationships/slideLayout" Target="../slideLayouts/slideLayout51.xml"/><Relationship Id="rId5" Type="http://schemas.openxmlformats.org/officeDocument/2006/relationships/slideLayout" Target="../slideLayouts/slideLayout45.xml"/><Relationship Id="rId15" Type="http://schemas.openxmlformats.org/officeDocument/2006/relationships/theme" Target="../theme/theme4.xml"/><Relationship Id="rId10" Type="http://schemas.openxmlformats.org/officeDocument/2006/relationships/slideLayout" Target="../slideLayouts/slideLayout50.xml"/><Relationship Id="rId4" Type="http://schemas.openxmlformats.org/officeDocument/2006/relationships/slideLayout" Target="../slideLayouts/slideLayout44.xml"/><Relationship Id="rId9" Type="http://schemas.openxmlformats.org/officeDocument/2006/relationships/slideLayout" Target="../slideLayouts/slideLayout49.xml"/><Relationship Id="rId14" Type="http://schemas.openxmlformats.org/officeDocument/2006/relationships/slideLayout" Target="../slideLayouts/slideLayout5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6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20000" y="540000"/>
            <a:ext cx="7704000" cy="7921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dirty="0"/>
              <a:t>Klik om het opmaakprofiel te </a:t>
            </a:r>
            <a:r>
              <a:rPr lang="nl-NL" dirty="0" smtClean="0"/>
              <a:t>bewerken</a:t>
            </a:r>
            <a:endParaRPr lang="nl-NL" dirty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20000" y="1260000"/>
            <a:ext cx="7704000" cy="46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dirty="0"/>
              <a:t>Klik om de opmaakprofielen van de </a:t>
            </a:r>
            <a:r>
              <a:rPr lang="nl-NL" dirty="0" err="1"/>
              <a:t>modeltekst</a:t>
            </a:r>
            <a:r>
              <a:rPr lang="nl-NL" dirty="0"/>
              <a:t>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788024" y="6236419"/>
            <a:ext cx="3960439" cy="28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600" b="1">
                <a:solidFill>
                  <a:schemeClr val="bg1"/>
                </a:solidFill>
                <a:latin typeface="+mn-lt"/>
              </a:defRPr>
            </a:lvl1pPr>
          </a:lstStyle>
          <a:p>
            <a:endParaRPr lang="nl-NL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395537" y="6237312"/>
            <a:ext cx="648072" cy="28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 b="1">
                <a:solidFill>
                  <a:schemeClr val="accent5"/>
                </a:solidFill>
                <a:latin typeface="+mn-lt"/>
              </a:defRPr>
            </a:lvl1pPr>
          </a:lstStyle>
          <a:p>
            <a:fld id="{DD4326B3-8991-FC4E-8214-194F99C920E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704004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  <p:sldLayoutId id="2147483675" r:id="rId13"/>
    <p:sldLayoutId id="2147483660" r:id="rId14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400" b="1" i="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2"/>
          </a:solidFill>
          <a:latin typeface="+mn-lt"/>
          <a:ea typeface="Arial" charset="0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000">
          <a:solidFill>
            <a:schemeClr val="tx2"/>
          </a:solidFill>
          <a:latin typeface="+mn-lt"/>
          <a:ea typeface="Arial" charset="0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1800">
          <a:solidFill>
            <a:schemeClr val="tx2"/>
          </a:solidFill>
          <a:latin typeface="+mn-lt"/>
          <a:ea typeface="Arial" charset="0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1800">
          <a:solidFill>
            <a:schemeClr val="tx2"/>
          </a:solidFill>
          <a:latin typeface="+mn-lt"/>
          <a:ea typeface="Arial" charset="0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9pPr>
    </p:bodyStyle>
    <p:otherStyle>
      <a:defPPr>
        <a:defRPr lang="nl-NL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ChangeArrowheads="1"/>
          </p:cNvSpPr>
          <p:nvPr/>
        </p:nvSpPr>
        <p:spPr bwMode="auto">
          <a:xfrm>
            <a:off x="0" y="0"/>
            <a:ext cx="9144000" cy="10112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nl-NL" sz="2400">
              <a:solidFill>
                <a:srgbClr val="000000"/>
              </a:solidFill>
              <a:latin typeface="Times New Roman" charset="0"/>
            </a:endParaRPr>
          </a:p>
        </p:txBody>
      </p:sp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0" y="6350000"/>
            <a:ext cx="9144000" cy="508000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nl-NL" sz="2400">
              <a:solidFill>
                <a:srgbClr val="000000"/>
              </a:solidFill>
              <a:latin typeface="Times New Roman" charset="0"/>
            </a:endParaRPr>
          </a:p>
        </p:txBody>
      </p:sp>
      <p:sp>
        <p:nvSpPr>
          <p:cNvPr id="922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66725" y="1293813"/>
            <a:ext cx="8401050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het opmaakprofiel van de modeltitel te bewerken</a:t>
            </a:r>
          </a:p>
        </p:txBody>
      </p:sp>
      <p:sp>
        <p:nvSpPr>
          <p:cNvPr id="922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66725" y="2068513"/>
            <a:ext cx="8401050" cy="4138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66725" y="6611938"/>
            <a:ext cx="1905000" cy="119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fld id="{A7767DB5-9DBB-4547-9226-1DA966EC9086}" type="slidenum">
              <a:rPr lang="nl-NL"/>
              <a:pPr/>
              <a:t>‹nr.›</a:t>
            </a:fld>
            <a:endParaRPr lang="nl-NL"/>
          </a:p>
        </p:txBody>
      </p:sp>
      <p:sp>
        <p:nvSpPr>
          <p:cNvPr id="11" name="shpTitel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264400" y="6611938"/>
            <a:ext cx="1508125" cy="119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fld id="{304E76BA-3E86-4990-863F-0FA9D596FAFB}" type="datetime4">
              <a:rPr lang="nl-NL" smtClean="0"/>
              <a:pPr/>
              <a:t>18 september 2014</a:t>
            </a:fld>
            <a:endParaRPr lang="nl-NL" dirty="0"/>
          </a:p>
        </p:txBody>
      </p:sp>
      <p:pic>
        <p:nvPicPr>
          <p:cNvPr id="9225" name="Picture 9" descr="Z:\KA\Carma\DocSys\Customers\VenW Rijksbreed\Models\Presentaties\background_pictures\logo wit\RO_VW_diap.png"/>
          <p:cNvPicPr>
            <a:picLocks noChangeAspect="1" noChangeArrowheads="1"/>
          </p:cNvPicPr>
          <p:nvPr/>
        </p:nvPicPr>
        <p:blipFill>
          <a:blip r:embed="rId14" cstate="print"/>
          <a:srcRect l="46451" t="15443" r="46289" b="20656"/>
          <a:stretch>
            <a:fillRect/>
          </a:stretch>
        </p:blipFill>
        <p:spPr bwMode="auto">
          <a:xfrm>
            <a:off x="4376738" y="0"/>
            <a:ext cx="393700" cy="758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5977" y="6525344"/>
            <a:ext cx="2736304" cy="205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defTabSz="608013" eaLnBrk="0" hangingPunct="0">
              <a:defRPr sz="1000">
                <a:solidFill>
                  <a:srgbClr val="FFFFFF"/>
                </a:solidFill>
                <a:latin typeface="+mn-lt"/>
                <a:cs typeface="Arial" charset="0"/>
              </a:defRPr>
            </a:lvl1pPr>
          </a:lstStyle>
          <a:p>
            <a:r>
              <a:rPr lang="nl-NL" dirty="0" smtClean="0"/>
              <a:t>Ministerie van Infrastructuur en Milieu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232419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hf hdr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600">
          <a:solidFill>
            <a:srgbClr val="CC003D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600">
          <a:solidFill>
            <a:srgbClr val="CC003D"/>
          </a:solidFill>
          <a:latin typeface="Verdana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600">
          <a:solidFill>
            <a:srgbClr val="CC003D"/>
          </a:solidFill>
          <a:latin typeface="Verdana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600">
          <a:solidFill>
            <a:srgbClr val="CC003D"/>
          </a:solidFill>
          <a:latin typeface="Verdana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600">
          <a:solidFill>
            <a:srgbClr val="CC003D"/>
          </a:solidFill>
          <a:latin typeface="Verdana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600">
          <a:solidFill>
            <a:srgbClr val="CC003D"/>
          </a:solidFill>
          <a:latin typeface="Verdana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600">
          <a:solidFill>
            <a:srgbClr val="CC003D"/>
          </a:solidFill>
          <a:latin typeface="Verdana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600">
          <a:solidFill>
            <a:srgbClr val="CC003D"/>
          </a:solidFill>
          <a:latin typeface="Verdana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600">
          <a:solidFill>
            <a:srgbClr val="CC003D"/>
          </a:solidFill>
          <a:latin typeface="Verdana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6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20000" y="540000"/>
            <a:ext cx="7704000" cy="7921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dirty="0"/>
              <a:t>Klik om het opmaakprofiel te </a:t>
            </a:r>
            <a:r>
              <a:rPr lang="nl-NL" dirty="0" smtClean="0"/>
              <a:t>bewerken</a:t>
            </a:r>
            <a:endParaRPr lang="nl-NL" dirty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20000" y="1260000"/>
            <a:ext cx="7704000" cy="46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dirty="0"/>
              <a:t>Klik om de opmaakprofielen van de </a:t>
            </a:r>
            <a:r>
              <a:rPr lang="nl-NL" dirty="0" err="1"/>
              <a:t>modeltekst</a:t>
            </a:r>
            <a:r>
              <a:rPr lang="nl-NL" dirty="0"/>
              <a:t>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788024" y="6236419"/>
            <a:ext cx="3960439" cy="28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600" b="1">
                <a:solidFill>
                  <a:schemeClr val="bg1"/>
                </a:solidFill>
                <a:latin typeface="+mn-lt"/>
              </a:defRPr>
            </a:lvl1pPr>
          </a:lstStyle>
          <a:p>
            <a:endParaRPr lang="nl-NL" dirty="0">
              <a:solidFill>
                <a:srgbClr val="FFFFFF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395537" y="6237312"/>
            <a:ext cx="648072" cy="28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 b="1">
                <a:solidFill>
                  <a:schemeClr val="accent5"/>
                </a:solidFill>
                <a:latin typeface="+mn-lt"/>
              </a:defRPr>
            </a:lvl1pPr>
          </a:lstStyle>
          <a:p>
            <a:fld id="{DD4326B3-8991-FC4E-8214-194F99C920E3}" type="slidenum">
              <a:rPr lang="nl-NL" smtClean="0">
                <a:solidFill>
                  <a:srgbClr val="D0E8F8"/>
                </a:solidFill>
              </a:rPr>
              <a:pPr/>
              <a:t>‹nr.›</a:t>
            </a:fld>
            <a:endParaRPr lang="nl-NL" dirty="0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38523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400" b="1" i="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2"/>
          </a:solidFill>
          <a:latin typeface="+mn-lt"/>
          <a:ea typeface="Arial" charset="0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000">
          <a:solidFill>
            <a:schemeClr val="tx2"/>
          </a:solidFill>
          <a:latin typeface="+mn-lt"/>
          <a:ea typeface="Arial" charset="0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1800">
          <a:solidFill>
            <a:schemeClr val="tx2"/>
          </a:solidFill>
          <a:latin typeface="+mn-lt"/>
          <a:ea typeface="Arial" charset="0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1800">
          <a:solidFill>
            <a:schemeClr val="tx2"/>
          </a:solidFill>
          <a:latin typeface="+mn-lt"/>
          <a:ea typeface="Arial" charset="0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9pPr>
    </p:bodyStyle>
    <p:otherStyle>
      <a:defPPr>
        <a:defRPr lang="nl-NL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6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20000" y="540000"/>
            <a:ext cx="7704000" cy="7921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dirty="0"/>
              <a:t>Klik om het opmaakprofiel te </a:t>
            </a:r>
            <a:r>
              <a:rPr lang="nl-NL" dirty="0" smtClean="0"/>
              <a:t>bewerken</a:t>
            </a:r>
            <a:endParaRPr lang="nl-NL" dirty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20000" y="1260000"/>
            <a:ext cx="7704000" cy="46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dirty="0"/>
              <a:t>Klik om de opmaakprofielen van de </a:t>
            </a:r>
            <a:r>
              <a:rPr lang="nl-NL" dirty="0" err="1"/>
              <a:t>modeltekst</a:t>
            </a:r>
            <a:r>
              <a:rPr lang="nl-NL" dirty="0"/>
              <a:t>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788024" y="6236419"/>
            <a:ext cx="3960439" cy="28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600" b="1">
                <a:solidFill>
                  <a:schemeClr val="bg1"/>
                </a:solidFill>
                <a:latin typeface="+mn-lt"/>
              </a:defRPr>
            </a:lvl1pPr>
          </a:lstStyle>
          <a:p>
            <a:endParaRPr lang="nl-NL" dirty="0">
              <a:solidFill>
                <a:srgbClr val="FFFFFF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395537" y="6237312"/>
            <a:ext cx="648072" cy="28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 b="1">
                <a:solidFill>
                  <a:schemeClr val="accent5"/>
                </a:solidFill>
                <a:latin typeface="+mn-lt"/>
              </a:defRPr>
            </a:lvl1pPr>
          </a:lstStyle>
          <a:p>
            <a:fld id="{DD4326B3-8991-FC4E-8214-194F99C920E3}" type="slidenum">
              <a:rPr lang="nl-NL" smtClean="0">
                <a:solidFill>
                  <a:srgbClr val="D0E8F8"/>
                </a:solidFill>
              </a:rPr>
              <a:pPr/>
              <a:t>‹nr.›</a:t>
            </a:fld>
            <a:endParaRPr lang="nl-NL" dirty="0">
              <a:solidFill>
                <a:srgbClr val="D0E8F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20562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5" r:id="rId1"/>
    <p:sldLayoutId id="2147483706" r:id="rId2"/>
    <p:sldLayoutId id="2147483707" r:id="rId3"/>
    <p:sldLayoutId id="2147483708" r:id="rId4"/>
    <p:sldLayoutId id="2147483709" r:id="rId5"/>
    <p:sldLayoutId id="2147483710" r:id="rId6"/>
    <p:sldLayoutId id="2147483711" r:id="rId7"/>
    <p:sldLayoutId id="2147483712" r:id="rId8"/>
    <p:sldLayoutId id="2147483713" r:id="rId9"/>
    <p:sldLayoutId id="2147483714" r:id="rId10"/>
    <p:sldLayoutId id="2147483715" r:id="rId11"/>
    <p:sldLayoutId id="2147483716" r:id="rId12"/>
    <p:sldLayoutId id="2147483717" r:id="rId13"/>
    <p:sldLayoutId id="2147483718" r:id="rId14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400" b="1" i="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 b="1" i="1">
          <a:solidFill>
            <a:srgbClr val="E37222"/>
          </a:solidFill>
          <a:latin typeface="Verdana" charset="0"/>
          <a:ea typeface="ＭＳ Ｐゴシック" charset="0"/>
          <a:cs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2"/>
          </a:solidFill>
          <a:latin typeface="+mn-lt"/>
          <a:ea typeface="Arial" charset="0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000">
          <a:solidFill>
            <a:schemeClr val="tx2"/>
          </a:solidFill>
          <a:latin typeface="+mn-lt"/>
          <a:ea typeface="Arial" charset="0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1800">
          <a:solidFill>
            <a:schemeClr val="tx2"/>
          </a:solidFill>
          <a:latin typeface="+mn-lt"/>
          <a:ea typeface="Arial" charset="0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1800">
          <a:solidFill>
            <a:schemeClr val="tx2"/>
          </a:solidFill>
          <a:latin typeface="+mn-lt"/>
          <a:ea typeface="Arial" charset="0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9pPr>
    </p:bodyStyle>
    <p:otherStyle>
      <a:defPPr>
        <a:defRPr lang="nl-NL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>
          <a:xfrm>
            <a:off x="611188" y="2276475"/>
            <a:ext cx="7993260" cy="1470025"/>
          </a:xfrm>
        </p:spPr>
        <p:txBody>
          <a:bodyPr/>
          <a:lstStyle/>
          <a:p>
            <a:r>
              <a:rPr lang="nl-NL" sz="3200" dirty="0" smtClean="0"/>
              <a:t>Wijzigingen concept 0.9 RGBZ 2.0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sz="2400" b="0" i="1" dirty="0" smtClean="0"/>
              <a:t>Expertgroep Informatiemodellen</a:t>
            </a:r>
            <a:br>
              <a:rPr lang="nl-NL" sz="2400" b="0" i="1" dirty="0" smtClean="0"/>
            </a:br>
            <a:r>
              <a:rPr lang="nl-NL" sz="2400" b="0" i="1" dirty="0" smtClean="0"/>
              <a:t>18 september 2014, Arjan Kloosterboer</a:t>
            </a:r>
            <a:endParaRPr lang="nl-NL" sz="2400" b="0" i="1" dirty="0"/>
          </a:p>
        </p:txBody>
      </p:sp>
    </p:spTree>
    <p:extLst>
      <p:ext uri="{BB962C8B-B14F-4D97-AF65-F5344CB8AC3E}">
        <p14:creationId xmlns:p14="http://schemas.microsoft.com/office/powerpoint/2010/main" val="40689671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540000"/>
            <a:ext cx="8244488" cy="792163"/>
          </a:xfrm>
        </p:spPr>
        <p:txBody>
          <a:bodyPr/>
          <a:lstStyle/>
          <a:p>
            <a:r>
              <a:rPr lang="nl-NL" sz="2200" dirty="0" smtClean="0"/>
              <a:t>Doorgevoerde wijzigingen t.o.v. concept 0.8 (1)</a:t>
            </a:r>
            <a:endParaRPr lang="nl-NL" sz="2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20000" y="1260000"/>
            <a:ext cx="8244488" cy="4608000"/>
          </a:xfrm>
        </p:spPr>
        <p:txBody>
          <a:bodyPr/>
          <a:lstStyle/>
          <a:p>
            <a:pPr marL="457200" indent="-457200"/>
            <a:r>
              <a:rPr lang="nl-NL" dirty="0" smtClean="0"/>
              <a:t>Unieke aanduidingen objecttypen</a:t>
            </a:r>
          </a:p>
          <a:p>
            <a:pPr marL="857250" lvl="1" indent="-457200"/>
            <a:r>
              <a:rPr lang="nl-NL" dirty="0" smtClean="0"/>
              <a:t>ZAAK: Bronorganisatie </a:t>
            </a:r>
            <a:r>
              <a:rPr lang="nl-NL" dirty="0" err="1" smtClean="0"/>
              <a:t>icm</a:t>
            </a:r>
            <a:r>
              <a:rPr lang="nl-NL" dirty="0" smtClean="0"/>
              <a:t>. Zaakidentificatie</a:t>
            </a:r>
          </a:p>
          <a:p>
            <a:pPr marL="857250" lvl="1" indent="-457200"/>
            <a:r>
              <a:rPr lang="nl-NL" dirty="0" smtClean="0"/>
              <a:t>INFORMATIEOBJECT: Bronorganisatie </a:t>
            </a:r>
            <a:r>
              <a:rPr lang="nl-NL" dirty="0" err="1" smtClean="0"/>
              <a:t>icm</a:t>
            </a:r>
            <a:r>
              <a:rPr lang="nl-NL" dirty="0" smtClean="0"/>
              <a:t>. </a:t>
            </a:r>
            <a:r>
              <a:rPr lang="nl-NL" dirty="0" err="1" smtClean="0"/>
              <a:t>Informatieobjectidentificatie</a:t>
            </a:r>
            <a:endParaRPr lang="nl-NL" dirty="0" smtClean="0"/>
          </a:p>
          <a:p>
            <a:pPr marL="857250" lvl="1" indent="-457200"/>
            <a:r>
              <a:rPr lang="nl-NL" dirty="0" smtClean="0"/>
              <a:t>ORGANISATORISCHE EENHEID: Organisatie-identificatie </a:t>
            </a:r>
            <a:r>
              <a:rPr lang="nl-NL" dirty="0" err="1" smtClean="0"/>
              <a:t>icm</a:t>
            </a:r>
            <a:r>
              <a:rPr lang="nl-NL" dirty="0" smtClean="0"/>
              <a:t>.  </a:t>
            </a:r>
            <a:r>
              <a:rPr lang="nl-NL" dirty="0" err="1" smtClean="0"/>
              <a:t>Organisatie-eenheid-identificatie</a:t>
            </a:r>
            <a:endParaRPr lang="nl-NL" dirty="0" smtClean="0"/>
          </a:p>
          <a:p>
            <a:pPr marL="857250" lvl="1" indent="-457200"/>
            <a:r>
              <a:rPr lang="nl-NL" dirty="0" smtClean="0"/>
              <a:t>MEDEWERKER: Organisatie-identificatie (van ORGANISATORISCHE EENHEID) </a:t>
            </a:r>
            <a:r>
              <a:rPr lang="nl-NL" dirty="0" err="1" smtClean="0"/>
              <a:t>icm</a:t>
            </a:r>
            <a:r>
              <a:rPr lang="nl-NL" dirty="0" smtClean="0"/>
              <a:t>.  Medewerkeridentificatie</a:t>
            </a:r>
          </a:p>
          <a:p>
            <a:pPr marL="457200" indent="-457200"/>
            <a:r>
              <a:rPr lang="nl-NL" dirty="0" smtClean="0"/>
              <a:t>Afzender en geadresseerde van INFORMATIEOBJECT</a:t>
            </a:r>
          </a:p>
          <a:p>
            <a:pPr marL="857250" lvl="1" indent="-457200"/>
            <a:r>
              <a:rPr lang="nl-NL" dirty="0" smtClean="0"/>
              <a:t>Zowel gestructureerd (als BETROKKENE d.m.v. relatie) als ongestructureerd (d.m.v. attributen)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044F-0D5E-E942-AFC3-081FA31B288E}" type="slidenum">
              <a:rPr lang="nl-NL" smtClean="0"/>
              <a:pPr/>
              <a:t>2</a:t>
            </a:fld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000" y="540000"/>
            <a:ext cx="8244488" cy="792163"/>
          </a:xfrm>
        </p:spPr>
        <p:txBody>
          <a:bodyPr/>
          <a:lstStyle/>
          <a:p>
            <a:r>
              <a:rPr lang="nl-NL" sz="2200" dirty="0" smtClean="0"/>
              <a:t>Doorgevoerde wijzigingen t.o.v. concept 0.8 (2)</a:t>
            </a:r>
            <a:endParaRPr lang="nl-NL" sz="2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20000" y="1260000"/>
            <a:ext cx="8172480" cy="4608000"/>
          </a:xfrm>
        </p:spPr>
        <p:txBody>
          <a:bodyPr/>
          <a:lstStyle/>
          <a:p>
            <a:r>
              <a:rPr lang="nl-NL" dirty="0" smtClean="0"/>
              <a:t>Ondertekening document</a:t>
            </a:r>
          </a:p>
          <a:p>
            <a:pPr lvl="1"/>
            <a:r>
              <a:rPr lang="nl-NL" dirty="0" smtClean="0"/>
              <a:t>Attributen Ondertekeningsoort en Ondertekeningdatum toegevoegd aan INFORMATIEOBJECT </a:t>
            </a:r>
          </a:p>
          <a:p>
            <a:r>
              <a:rPr lang="nl-NL" dirty="0" smtClean="0"/>
              <a:t>Machtiging</a:t>
            </a:r>
          </a:p>
          <a:p>
            <a:pPr lvl="1"/>
            <a:r>
              <a:rPr lang="nl-NL" dirty="0" smtClean="0"/>
              <a:t>Attribuut ‘Indicatie gemachtigde’ bij ROL vervangen door ‘Indicatie machtiging’</a:t>
            </a:r>
          </a:p>
          <a:p>
            <a:pPr lvl="1"/>
            <a:r>
              <a:rPr lang="nl-NL" dirty="0" smtClean="0"/>
              <a:t>Zowel machtiginggever als gemachtigde is nu te duiden</a:t>
            </a:r>
          </a:p>
          <a:p>
            <a:r>
              <a:rPr lang="nl-NL" dirty="0" err="1" smtClean="0"/>
              <a:t>KvK-nummer</a:t>
            </a:r>
            <a:endParaRPr lang="nl-NL" dirty="0" smtClean="0"/>
          </a:p>
          <a:p>
            <a:pPr lvl="1"/>
            <a:r>
              <a:rPr lang="nl-NL" dirty="0" smtClean="0"/>
              <a:t>Toegevoegd aan VESTIGING</a:t>
            </a:r>
          </a:p>
          <a:p>
            <a:endParaRPr lang="nl-NL" dirty="0" smtClean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044F-0D5E-E942-AFC3-081FA31B288E}" type="slidenum">
              <a:rPr lang="nl-NL" smtClean="0"/>
              <a:pPr/>
              <a:t>3</a:t>
            </a:fld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Discussiepunt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Meerdere </a:t>
            </a:r>
            <a:r>
              <a:rPr lang="nl-NL" dirty="0" err="1" smtClean="0"/>
              <a:t>initiatoren</a:t>
            </a:r>
            <a:r>
              <a:rPr lang="nl-NL" dirty="0" smtClean="0"/>
              <a:t> bij een zaak.</a:t>
            </a:r>
          </a:p>
          <a:p>
            <a:pPr>
              <a:buNone/>
            </a:pPr>
            <a:r>
              <a:rPr lang="nl-NL" dirty="0" smtClean="0"/>
              <a:t>Voorstel:</a:t>
            </a:r>
          </a:p>
          <a:p>
            <a:r>
              <a:rPr lang="nl-NL" dirty="0" smtClean="0"/>
              <a:t>Wijzigingsverzoek honoreren.</a:t>
            </a:r>
          </a:p>
          <a:p>
            <a:r>
              <a:rPr lang="nl-NL" dirty="0" smtClean="0"/>
              <a:t>Op te lossen door een BETROKKENE ook een groep van subjecten te laten zijn (is nu altijd 1 subject).</a:t>
            </a:r>
          </a:p>
          <a:p>
            <a:r>
              <a:rPr lang="nl-NL" dirty="0" smtClean="0"/>
              <a:t>Een zaak kent dan nog steeds één initiator waarbij die initiator een groep van subjecten kan zijn.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044F-0D5E-E942-AFC3-081FA31B288E}" type="slidenum">
              <a:rPr lang="nl-NL" smtClean="0"/>
              <a:pPr/>
              <a:t>4</a:t>
            </a:fld>
            <a:endParaRPr lang="nl-NL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 verder?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044F-0D5E-E942-AFC3-081FA31B288E}" type="slidenum">
              <a:rPr lang="nl-NL" smtClean="0"/>
              <a:pPr/>
              <a:t>5</a:t>
            </a:fld>
            <a:endParaRPr lang="nl-NL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King PowerPointsjabloon oranje 25% 130703">
  <a:themeElements>
    <a:clrScheme name="King">
      <a:dk1>
        <a:srgbClr val="003258"/>
      </a:dk1>
      <a:lt1>
        <a:srgbClr val="FFFFFF"/>
      </a:lt1>
      <a:dk2>
        <a:srgbClr val="003359"/>
      </a:dk2>
      <a:lt2>
        <a:srgbClr val="FFFFFF"/>
      </a:lt2>
      <a:accent1>
        <a:srgbClr val="D84010"/>
      </a:accent1>
      <a:accent2>
        <a:srgbClr val="0078C8"/>
      </a:accent2>
      <a:accent3>
        <a:srgbClr val="003258"/>
      </a:accent3>
      <a:accent4>
        <a:srgbClr val="E3AB82"/>
      </a:accent4>
      <a:accent5>
        <a:srgbClr val="D0E8F8"/>
      </a:accent5>
      <a:accent6>
        <a:srgbClr val="707070"/>
      </a:accent6>
      <a:hlink>
        <a:srgbClr val="D84010"/>
      </a:hlink>
      <a:folHlink>
        <a:srgbClr val="800080"/>
      </a:folHlink>
    </a:clrScheme>
    <a:fontScheme name="King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rgbClr val="D84010"/>
        </a:solidFill>
        <a:ln w="9525" cap="flat" cmpd="sng" algn="ctr">
          <a:solidFill>
            <a:srgbClr val="003258"/>
          </a:solidFill>
          <a:prstDash val="solid"/>
          <a:round/>
          <a:headEnd type="none" w="med" len="med"/>
          <a:tailEnd type="none" w="med" len="med"/>
        </a:ln>
        <a:effectLst/>
        <a:extLst/>
      </a:spPr>
      <a:bodyPr vert="horz" wrap="squar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sz="2400" b="0" i="0" u="none" strike="noStrike" cap="none" normalizeH="0" baseline="0" dirty="0" err="1" smtClean="0">
            <a:ln>
              <a:noFill/>
            </a:ln>
            <a:solidFill>
              <a:schemeClr val="bg1"/>
            </a:solidFill>
            <a:effectLst/>
            <a:latin typeface="Arial" charset="0"/>
            <a:ea typeface="ＭＳ Ｐゴシック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nl-NL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Arial" charset="0"/>
            <a:ea typeface="ＭＳ Ｐゴシック" charset="0"/>
            <a:cs typeface="Arial" charset="0"/>
          </a:defRPr>
        </a:defPPr>
      </a:lstStyle>
    </a:lnDef>
  </a:objectDefaults>
  <a:extraClrSchemeLst>
    <a:extraClrScheme>
      <a:clrScheme name="Standaardontwer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King PowerPointsjabloon oranje 50% 130703.potx" id="{C388499A-9F65-41E0-8B86-8801C7A10313}" vid="{F203966B-1F90-4699-AC86-606ED79D6457}"/>
    </a:ext>
  </a:extLst>
</a:theme>
</file>

<file path=ppt/theme/theme2.xml><?xml version="1.0" encoding="utf-8"?>
<a:theme xmlns:a="http://schemas.openxmlformats.org/drawingml/2006/main" name="Tijdelijk_bestand_Presentatie_IenM[1]">
  <a:themeElements>
    <a:clrScheme name="">
      <a:dk1>
        <a:srgbClr val="000000"/>
      </a:dk1>
      <a:lt1>
        <a:srgbClr val="FFFFFF"/>
      </a:lt1>
      <a:dk2>
        <a:srgbClr val="0E4A10"/>
      </a:dk2>
      <a:lt2>
        <a:srgbClr val="47145C"/>
      </a:lt2>
      <a:accent1>
        <a:srgbClr val="046F96"/>
      </a:accent1>
      <a:accent2>
        <a:srgbClr val="9ACCD4"/>
      </a:accent2>
      <a:accent3>
        <a:srgbClr val="FFFFFF"/>
      </a:accent3>
      <a:accent4>
        <a:srgbClr val="000000"/>
      </a:accent4>
      <a:accent5>
        <a:srgbClr val="AABBC9"/>
      </a:accent5>
      <a:accent6>
        <a:srgbClr val="8BB9C0"/>
      </a:accent6>
      <a:hlink>
        <a:srgbClr val="ED8FBB"/>
      </a:hlink>
      <a:folHlink>
        <a:srgbClr val="900079"/>
      </a:folHlink>
    </a:clrScheme>
    <a:fontScheme name="ministerie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nl-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nl-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ministerie 1">
        <a:dk1>
          <a:srgbClr val="000000"/>
        </a:dk1>
        <a:lt1>
          <a:srgbClr val="FFFFFF"/>
        </a:lt1>
        <a:dk2>
          <a:srgbClr val="529D26"/>
        </a:dk2>
        <a:lt2>
          <a:srgbClr val="808080"/>
        </a:lt2>
        <a:accent1>
          <a:srgbClr val="58AE8B"/>
        </a:accent1>
        <a:accent2>
          <a:srgbClr val="2494C5"/>
        </a:accent2>
        <a:accent3>
          <a:srgbClr val="FFFFFF"/>
        </a:accent3>
        <a:accent4>
          <a:srgbClr val="000000"/>
        </a:accent4>
        <a:accent5>
          <a:srgbClr val="B4D3C4"/>
        </a:accent5>
        <a:accent6>
          <a:srgbClr val="2086B2"/>
        </a:accent6>
        <a:hlink>
          <a:srgbClr val="9ACCD4"/>
        </a:hlink>
        <a:folHlink>
          <a:srgbClr val="ED8FBB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inisterie 2">
        <a:dk1>
          <a:srgbClr val="000000"/>
        </a:dk1>
        <a:lt1>
          <a:srgbClr val="FFFFFF"/>
        </a:lt1>
        <a:dk2>
          <a:srgbClr val="3C1508"/>
        </a:dk2>
        <a:lt2>
          <a:srgbClr val="3C1508"/>
        </a:lt2>
        <a:accent1>
          <a:srgbClr val="FBD221"/>
        </a:accent1>
        <a:accent2>
          <a:srgbClr val="F9A529"/>
        </a:accent2>
        <a:accent3>
          <a:srgbClr val="FFFFFF"/>
        </a:accent3>
        <a:accent4>
          <a:srgbClr val="000000"/>
        </a:accent4>
        <a:accent5>
          <a:srgbClr val="FDE5AB"/>
        </a:accent5>
        <a:accent6>
          <a:srgbClr val="E29524"/>
        </a:accent6>
        <a:hlink>
          <a:srgbClr val="EE0026"/>
        </a:hlink>
        <a:folHlink>
          <a:srgbClr val="60652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inisterie 3">
        <a:dk1>
          <a:srgbClr val="000000"/>
        </a:dk1>
        <a:lt1>
          <a:srgbClr val="FFFFFF"/>
        </a:lt1>
        <a:dk2>
          <a:srgbClr val="47145C"/>
        </a:dk2>
        <a:lt2>
          <a:srgbClr val="0E4A10"/>
        </a:lt2>
        <a:accent1>
          <a:srgbClr val="EE0026"/>
        </a:accent1>
        <a:accent2>
          <a:srgbClr val="D60044"/>
        </a:accent2>
        <a:accent3>
          <a:srgbClr val="FFFFFF"/>
        </a:accent3>
        <a:accent4>
          <a:srgbClr val="000000"/>
        </a:accent4>
        <a:accent5>
          <a:srgbClr val="F5AAAC"/>
        </a:accent5>
        <a:accent6>
          <a:srgbClr val="C2003D"/>
        </a:accent6>
        <a:hlink>
          <a:srgbClr val="ED8FBB"/>
        </a:hlink>
        <a:folHlink>
          <a:srgbClr val="A1008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inisterie 4">
        <a:dk1>
          <a:srgbClr val="000000"/>
        </a:dk1>
        <a:lt1>
          <a:srgbClr val="FFFFFF"/>
        </a:lt1>
        <a:dk2>
          <a:srgbClr val="529D26"/>
        </a:dk2>
        <a:lt2>
          <a:srgbClr val="808080"/>
        </a:lt2>
        <a:accent1>
          <a:srgbClr val="6ED9AD"/>
        </a:accent1>
        <a:accent2>
          <a:srgbClr val="2494C5"/>
        </a:accent2>
        <a:accent3>
          <a:srgbClr val="FFFFFF"/>
        </a:accent3>
        <a:accent4>
          <a:srgbClr val="000000"/>
        </a:accent4>
        <a:accent5>
          <a:srgbClr val="BAE9D3"/>
        </a:accent5>
        <a:accent6>
          <a:srgbClr val="2086B2"/>
        </a:accent6>
        <a:hlink>
          <a:srgbClr val="9ACCD4"/>
        </a:hlink>
        <a:folHlink>
          <a:srgbClr val="ED8FB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1_King PowerPointsjabloon oranje 25% 130703">
  <a:themeElements>
    <a:clrScheme name="King">
      <a:dk1>
        <a:srgbClr val="003258"/>
      </a:dk1>
      <a:lt1>
        <a:srgbClr val="FFFFFF"/>
      </a:lt1>
      <a:dk2>
        <a:srgbClr val="003359"/>
      </a:dk2>
      <a:lt2>
        <a:srgbClr val="FFFFFF"/>
      </a:lt2>
      <a:accent1>
        <a:srgbClr val="D84010"/>
      </a:accent1>
      <a:accent2>
        <a:srgbClr val="0078C8"/>
      </a:accent2>
      <a:accent3>
        <a:srgbClr val="003258"/>
      </a:accent3>
      <a:accent4>
        <a:srgbClr val="E3AB82"/>
      </a:accent4>
      <a:accent5>
        <a:srgbClr val="D0E8F8"/>
      </a:accent5>
      <a:accent6>
        <a:srgbClr val="707070"/>
      </a:accent6>
      <a:hlink>
        <a:srgbClr val="D84010"/>
      </a:hlink>
      <a:folHlink>
        <a:srgbClr val="800080"/>
      </a:folHlink>
    </a:clrScheme>
    <a:fontScheme name="King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rgbClr val="D84010"/>
        </a:solidFill>
        <a:ln w="9525" cap="flat" cmpd="sng" algn="ctr">
          <a:solidFill>
            <a:srgbClr val="003258"/>
          </a:solidFill>
          <a:prstDash val="solid"/>
          <a:round/>
          <a:headEnd type="none" w="med" len="med"/>
          <a:tailEnd type="none" w="med" len="med"/>
        </a:ln>
        <a:effectLst/>
        <a:extLst/>
      </a:spPr>
      <a:bodyPr vert="horz" wrap="squar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sz="2400" b="0" i="0" u="none" strike="noStrike" cap="none" normalizeH="0" baseline="0" dirty="0" err="1" smtClean="0">
            <a:ln>
              <a:noFill/>
            </a:ln>
            <a:solidFill>
              <a:schemeClr val="bg1"/>
            </a:solidFill>
            <a:effectLst/>
            <a:latin typeface="Arial" charset="0"/>
            <a:ea typeface="ＭＳ Ｐゴシック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nl-NL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Arial" charset="0"/>
            <a:ea typeface="ＭＳ Ｐゴシック" charset="0"/>
            <a:cs typeface="Arial" charset="0"/>
          </a:defRPr>
        </a:defPPr>
      </a:lstStyle>
    </a:lnDef>
  </a:objectDefaults>
  <a:extraClrSchemeLst>
    <a:extraClrScheme>
      <a:clrScheme name="Standaardontwer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King PowerPointsjabloon oranje 50% 130703.potx" id="{C388499A-9F65-41E0-8B86-8801C7A10313}" vid="{F203966B-1F90-4699-AC86-606ED79D6457}"/>
    </a:ext>
  </a:extLst>
</a:theme>
</file>

<file path=ppt/theme/theme4.xml><?xml version="1.0" encoding="utf-8"?>
<a:theme xmlns:a="http://schemas.openxmlformats.org/drawingml/2006/main" name="2_King PowerPointsjabloon oranje 25% 130703">
  <a:themeElements>
    <a:clrScheme name="King">
      <a:dk1>
        <a:srgbClr val="003258"/>
      </a:dk1>
      <a:lt1>
        <a:srgbClr val="FFFFFF"/>
      </a:lt1>
      <a:dk2>
        <a:srgbClr val="003359"/>
      </a:dk2>
      <a:lt2>
        <a:srgbClr val="FFFFFF"/>
      </a:lt2>
      <a:accent1>
        <a:srgbClr val="D84010"/>
      </a:accent1>
      <a:accent2>
        <a:srgbClr val="0078C8"/>
      </a:accent2>
      <a:accent3>
        <a:srgbClr val="003258"/>
      </a:accent3>
      <a:accent4>
        <a:srgbClr val="E3AB82"/>
      </a:accent4>
      <a:accent5>
        <a:srgbClr val="D0E8F8"/>
      </a:accent5>
      <a:accent6>
        <a:srgbClr val="707070"/>
      </a:accent6>
      <a:hlink>
        <a:srgbClr val="D84010"/>
      </a:hlink>
      <a:folHlink>
        <a:srgbClr val="800080"/>
      </a:folHlink>
    </a:clrScheme>
    <a:fontScheme name="King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rgbClr val="D84010"/>
        </a:solidFill>
        <a:ln w="9525" cap="flat" cmpd="sng" algn="ctr">
          <a:solidFill>
            <a:srgbClr val="003258"/>
          </a:solidFill>
          <a:prstDash val="solid"/>
          <a:round/>
          <a:headEnd type="none" w="med" len="med"/>
          <a:tailEnd type="none" w="med" len="med"/>
        </a:ln>
        <a:effectLst/>
        <a:extLst/>
      </a:spPr>
      <a:bodyPr vert="horz" wrap="squar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sz="2400" b="0" i="0" u="none" strike="noStrike" cap="none" normalizeH="0" baseline="0" dirty="0" err="1" smtClean="0">
            <a:ln>
              <a:noFill/>
            </a:ln>
            <a:solidFill>
              <a:schemeClr val="bg1"/>
            </a:solidFill>
            <a:effectLst/>
            <a:latin typeface="Arial" charset="0"/>
            <a:ea typeface="ＭＳ Ｐゴシック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nl-NL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Arial" charset="0"/>
            <a:ea typeface="ＭＳ Ｐゴシック" charset="0"/>
            <a:cs typeface="Arial" charset="0"/>
          </a:defRPr>
        </a:defPPr>
      </a:lstStyle>
    </a:lnDef>
  </a:objectDefaults>
  <a:extraClrSchemeLst>
    <a:extraClrScheme>
      <a:clrScheme name="Standaardontwer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King PowerPointsjabloon oranje 50% 130703.potx" id="{C388499A-9F65-41E0-8B86-8801C7A10313}" vid="{F203966B-1F90-4699-AC86-606ED79D6457}"/>
    </a:ext>
  </a:extLst>
</a:theme>
</file>

<file path=ppt/theme/theme5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King PowerPointsjabloon oranje 25% 130703</Template>
  <TotalTime>4848</TotalTime>
  <Words>171</Words>
  <Application>Microsoft Office PowerPoint</Application>
  <PresentationFormat>Diavoorstelling (4:3)</PresentationFormat>
  <Paragraphs>29</Paragraphs>
  <Slides>5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4</vt:i4>
      </vt:variant>
      <vt:variant>
        <vt:lpstr>Diatitels</vt:lpstr>
      </vt:variant>
      <vt:variant>
        <vt:i4>5</vt:i4>
      </vt:variant>
    </vt:vector>
  </HeadingPairs>
  <TitlesOfParts>
    <vt:vector size="13" baseType="lpstr">
      <vt:lpstr>ＭＳ Ｐゴシック</vt:lpstr>
      <vt:lpstr>Arial</vt:lpstr>
      <vt:lpstr>Times New Roman</vt:lpstr>
      <vt:lpstr>Verdana</vt:lpstr>
      <vt:lpstr>King PowerPointsjabloon oranje 25% 130703</vt:lpstr>
      <vt:lpstr>Tijdelijk_bestand_Presentatie_IenM[1]</vt:lpstr>
      <vt:lpstr>1_King PowerPointsjabloon oranje 25% 130703</vt:lpstr>
      <vt:lpstr>2_King PowerPointsjabloon oranje 25% 130703</vt:lpstr>
      <vt:lpstr>Wijzigingen concept 0.9 RGBZ 2.0 Expertgroep Informatiemodellen 18 september 2014, Arjan Kloosterboer</vt:lpstr>
      <vt:lpstr>Doorgevoerde wijzigingen t.o.v. concept 0.8 (1)</vt:lpstr>
      <vt:lpstr>Doorgevoerde wijzigingen t.o.v. concept 0.8 (2)</vt:lpstr>
      <vt:lpstr>Discussiepunt</vt:lpstr>
      <vt:lpstr>Hoe verder?</vt:lpstr>
    </vt:vector>
  </TitlesOfParts>
  <Company>VNG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Impactanalyse Omgevingswet Voor gemeenten</dc:title>
  <dc:creator>Cees van Westrenen</dc:creator>
  <cp:lastModifiedBy>Ellen Debats</cp:lastModifiedBy>
  <cp:revision>93</cp:revision>
  <dcterms:created xsi:type="dcterms:W3CDTF">2013-10-16T18:43:29Z</dcterms:created>
  <dcterms:modified xsi:type="dcterms:W3CDTF">2014-09-18T13:25:54Z</dcterms:modified>
</cp:coreProperties>
</file>

<file path=docProps/thumbnail.jpeg>
</file>